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ar-EG" dirty="0" smtClean="0"/>
              <a:t>المحاضرة السابعة</a:t>
            </a:r>
            <a:br>
              <a:rPr lang="ar-EG" dirty="0" smtClean="0"/>
            </a:br>
            <a:r>
              <a:rPr lang="ar-EG" dirty="0" smtClean="0"/>
              <a:t>نظرية الغرس 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05800" cy="42672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ميزة النظرية :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تعتبر من النظريات المتوازنة أو المعتدلة لنظريات الإعلام .</a:t>
            </a:r>
          </a:p>
          <a:p>
            <a:pPr algn="r">
              <a:buNone/>
            </a:pPr>
            <a:r>
              <a:rPr lang="ar-EG" dirty="0" smtClean="0">
                <a:solidFill>
                  <a:schemeClr val="tx1"/>
                </a:solidFill>
              </a:rPr>
              <a:t>- لاتبالغ النظرية فى قوة وسائل الاعلام على التأثير فى المجتمع والأفراد </a:t>
            </a:r>
            <a:r>
              <a:rPr lang="ar-EG" dirty="0" smtClean="0">
                <a:solidFill>
                  <a:schemeClr val="tx1"/>
                </a:solidFill>
              </a:rPr>
              <a:t>، ولاتقلل </a:t>
            </a:r>
            <a:r>
              <a:rPr lang="ar-EG" dirty="0" smtClean="0">
                <a:solidFill>
                  <a:schemeClr val="tx1"/>
                </a:solidFill>
              </a:rPr>
              <a:t>فى نفس الوقت من قوتها .</a:t>
            </a:r>
          </a:p>
          <a:p>
            <a:pPr algn="r">
              <a:buNone/>
            </a:pPr>
            <a:endParaRPr lang="ar-EG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الفرض </a:t>
            </a:r>
            <a:r>
              <a:rPr lang="ar-EG" dirty="0" smtClean="0"/>
              <a:t>الرئيسى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EG" sz="3600" dirty="0" smtClean="0"/>
              <a:t>- تركز نظرية الغرس </a:t>
            </a:r>
            <a:r>
              <a:rPr lang="ar-EG" sz="3600" dirty="0" smtClean="0"/>
              <a:t>على </a:t>
            </a:r>
            <a:r>
              <a:rPr lang="ar-EG" sz="3600" dirty="0" smtClean="0"/>
              <a:t>التليفزيون وقوة تأثيره على الأفراد .</a:t>
            </a:r>
          </a:p>
          <a:p>
            <a:pPr algn="r">
              <a:buNone/>
            </a:pPr>
            <a:r>
              <a:rPr lang="ar-EG" dirty="0" smtClean="0"/>
              <a:t>كثرة التعرض للتليفزيون يغرس فى الأفراد أن العالم فى الواقع مماثل تماماً لما تعرضه برامج ومسلسلات وأفلام التليفزيون </a:t>
            </a:r>
            <a:r>
              <a:rPr lang="ar-EG" dirty="0" smtClean="0"/>
              <a:t>(</a:t>
            </a:r>
            <a:r>
              <a:rPr lang="ar-EG" dirty="0" smtClean="0">
                <a:solidFill>
                  <a:srgbClr val="FF0000"/>
                </a:solidFill>
              </a:rPr>
              <a:t>وهو</a:t>
            </a:r>
            <a:r>
              <a:rPr lang="ar-EG" dirty="0" smtClean="0"/>
              <a:t> </a:t>
            </a:r>
            <a:r>
              <a:rPr lang="ar-EG" dirty="0" smtClean="0">
                <a:solidFill>
                  <a:srgbClr val="FF0000"/>
                </a:solidFill>
              </a:rPr>
              <a:t>السبب </a:t>
            </a:r>
            <a:r>
              <a:rPr lang="ar-EG" dirty="0" smtClean="0">
                <a:solidFill>
                  <a:srgbClr val="FF0000"/>
                </a:solidFill>
              </a:rPr>
              <a:t>الرئيسى فى منع الأطفال من مشاهدة الجريمة والعنف</a:t>
            </a:r>
            <a:r>
              <a:rPr lang="ar-EG" dirty="0" smtClean="0"/>
              <a:t>) 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أسباب تركيز النظرية على التليفزيون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dirty="0" smtClean="0"/>
              <a:t>ينفرد التليفزيون بعدد من المزايا :</a:t>
            </a:r>
          </a:p>
          <a:p>
            <a:pPr algn="r">
              <a:buNone/>
            </a:pPr>
            <a:r>
              <a:rPr lang="ar-EG" dirty="0" smtClean="0"/>
              <a:t>- لاتحتاج المشاهدة إلى القراءة أو الكتابة .</a:t>
            </a:r>
          </a:p>
          <a:p>
            <a:pPr algn="r">
              <a:buNone/>
            </a:pPr>
            <a:r>
              <a:rPr lang="ar-EG" dirty="0" smtClean="0"/>
              <a:t>- سهولة التعرض للتليفزيون .</a:t>
            </a:r>
          </a:p>
          <a:p>
            <a:pPr algn="r">
              <a:buNone/>
            </a:pPr>
            <a:r>
              <a:rPr lang="ar-EG" dirty="0" smtClean="0"/>
              <a:t>- إنتشاره الكثيف فى المنازل والمحال والمقاهى .</a:t>
            </a:r>
          </a:p>
          <a:p>
            <a:pPr algn="r">
              <a:buNone/>
            </a:pPr>
            <a:r>
              <a:rPr lang="ar-EG" smtClean="0"/>
              <a:t>- مساهم </a:t>
            </a:r>
            <a:r>
              <a:rPr lang="ar-EG" dirty="0" smtClean="0"/>
              <a:t>قوى فى تنشئة </a:t>
            </a:r>
            <a:r>
              <a:rPr lang="ar-EG" smtClean="0"/>
              <a:t>الأطفال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119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السابعة نظرية الغرس </vt:lpstr>
      <vt:lpstr>الفرض الرئيسى</vt:lpstr>
      <vt:lpstr>أسباب تركيز النظرية على التليفزيون :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31</cp:revision>
  <dcterms:created xsi:type="dcterms:W3CDTF">2020-03-26T13:21:23Z</dcterms:created>
  <dcterms:modified xsi:type="dcterms:W3CDTF">2020-03-29T12:22:35Z</dcterms:modified>
</cp:coreProperties>
</file>